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4" r:id="rId11"/>
    <p:sldId id="261" r:id="rId12"/>
    <p:sldId id="262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3CF529-F41C-A5DE-7041-C5B40FE1697C}" v="169" dt="2026-01-14T19:49:40.434"/>
    <p1510:client id="{3015D4BF-128E-953D-4296-C8D766F5221E}" v="106" dt="2026-01-15T01:55:57.572"/>
    <p1510:client id="{56C557DD-C0D3-6A6C-6676-B6DABE9BA31A}" v="1067" dt="2026-01-14T16:38:01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AF5544-B46A-4C28-B21F-6EE830215C1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F2FDFCF7-FF19-48EE-BBBF-8200B8403CC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Activity</a:t>
          </a:r>
        </a:p>
      </dgm:t>
    </dgm:pt>
    <dgm:pt modelId="{1CDB340C-2F3C-41BC-BC65-727DE9CF1151}" type="parTrans" cxnId="{C8F6FFC6-07FB-4F7F-9E9C-07453A4A82CE}">
      <dgm:prSet/>
      <dgm:spPr/>
      <dgm:t>
        <a:bodyPr/>
        <a:lstStyle/>
        <a:p>
          <a:endParaRPr lang="en-US"/>
        </a:p>
      </dgm:t>
    </dgm:pt>
    <dgm:pt modelId="{1DF60E57-9BF4-457C-844E-E47CCCAAB110}" type="sibTrans" cxnId="{C8F6FFC6-07FB-4F7F-9E9C-07453A4A82CE}">
      <dgm:prSet/>
      <dgm:spPr/>
      <dgm:t>
        <a:bodyPr/>
        <a:lstStyle/>
        <a:p>
          <a:endParaRPr lang="en-US"/>
        </a:p>
      </dgm:t>
    </dgm:pt>
    <dgm:pt modelId="{5510EA2A-3B92-4F40-9DD9-8CFBE99D11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Updates</a:t>
          </a:r>
        </a:p>
      </dgm:t>
    </dgm:pt>
    <dgm:pt modelId="{BEC30E39-A62F-4326-9DC5-A7230FDB21EB}" type="parTrans" cxnId="{EFEDE596-0498-4B65-9DA1-064580BE7073}">
      <dgm:prSet/>
      <dgm:spPr/>
      <dgm:t>
        <a:bodyPr/>
        <a:lstStyle/>
        <a:p>
          <a:endParaRPr lang="en-US"/>
        </a:p>
      </dgm:t>
    </dgm:pt>
    <dgm:pt modelId="{81188629-A42C-4463-9112-1464B85BC79A}" type="sibTrans" cxnId="{EFEDE596-0498-4B65-9DA1-064580BE7073}">
      <dgm:prSet/>
      <dgm:spPr/>
      <dgm:t>
        <a:bodyPr/>
        <a:lstStyle/>
        <a:p>
          <a:endParaRPr lang="en-US"/>
        </a:p>
      </dgm:t>
    </dgm:pt>
    <dgm:pt modelId="{5CAD57E8-AD4A-43CC-A9A9-0C1914CDF43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Committee Introductions</a:t>
          </a:r>
        </a:p>
      </dgm:t>
    </dgm:pt>
    <dgm:pt modelId="{B9D310E7-6593-4E7D-83A2-9F5F990A3F82}" type="parTrans" cxnId="{7174821F-95EE-4B03-8663-814B3778BFDB}">
      <dgm:prSet/>
      <dgm:spPr/>
      <dgm:t>
        <a:bodyPr/>
        <a:lstStyle/>
        <a:p>
          <a:endParaRPr lang="en-US"/>
        </a:p>
      </dgm:t>
    </dgm:pt>
    <dgm:pt modelId="{B2E815CC-C78C-41F0-9B71-8D89F353E5EF}" type="sibTrans" cxnId="{7174821F-95EE-4B03-8663-814B3778BFDB}">
      <dgm:prSet/>
      <dgm:spPr/>
      <dgm:t>
        <a:bodyPr/>
        <a:lstStyle/>
        <a:p>
          <a:endParaRPr lang="en-US"/>
        </a:p>
      </dgm:t>
    </dgm:pt>
    <dgm:pt modelId="{E5B04542-F752-44F2-8AAC-CDFBA594B5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RA Connection Challenge</a:t>
          </a:r>
        </a:p>
      </dgm:t>
    </dgm:pt>
    <dgm:pt modelId="{C3CA9B1A-E1B7-451E-B4F7-2EC5AE845116}" type="parTrans" cxnId="{A61C7742-E602-4F68-A9D6-C232F34B48CC}">
      <dgm:prSet/>
      <dgm:spPr/>
      <dgm:t>
        <a:bodyPr/>
        <a:lstStyle/>
        <a:p>
          <a:endParaRPr lang="en-US"/>
        </a:p>
      </dgm:t>
    </dgm:pt>
    <dgm:pt modelId="{BB7826A8-770E-4504-BD5E-160FA90829D9}" type="sibTrans" cxnId="{A61C7742-E602-4F68-A9D6-C232F34B48CC}">
      <dgm:prSet/>
      <dgm:spPr/>
      <dgm:t>
        <a:bodyPr/>
        <a:lstStyle/>
        <a:p>
          <a:endParaRPr lang="en-US"/>
        </a:p>
      </dgm:t>
    </dgm:pt>
    <dgm:pt modelId="{5714D41E-015C-4B1F-A358-41E98689DD9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Housekeeping</a:t>
          </a:r>
        </a:p>
      </dgm:t>
    </dgm:pt>
    <dgm:pt modelId="{EBB1379B-B37B-438D-A47C-D15D75ECFF4E}" type="parTrans" cxnId="{B80B6172-5C16-4457-8C0D-D0C56DD53BAA}">
      <dgm:prSet/>
      <dgm:spPr/>
      <dgm:t>
        <a:bodyPr/>
        <a:lstStyle/>
        <a:p>
          <a:endParaRPr lang="en-US"/>
        </a:p>
      </dgm:t>
    </dgm:pt>
    <dgm:pt modelId="{BF5CEF3A-FD0D-44EC-9ADB-355ABACD014F}" type="sibTrans" cxnId="{B80B6172-5C16-4457-8C0D-D0C56DD53BAA}">
      <dgm:prSet/>
      <dgm:spPr/>
      <dgm:t>
        <a:bodyPr/>
        <a:lstStyle/>
        <a:p>
          <a:endParaRPr lang="en-US"/>
        </a:p>
      </dgm:t>
    </dgm:pt>
    <dgm:pt modelId="{532BEC7D-DEB1-4E97-8A2A-6AC699301EB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the good of the order</a:t>
          </a:r>
        </a:p>
      </dgm:t>
    </dgm:pt>
    <dgm:pt modelId="{B9B50CD2-1AAD-415A-8AC5-9D35B26E09A8}" type="parTrans" cxnId="{DF1E322F-20CE-4F69-8C1C-CD0A280998EF}">
      <dgm:prSet/>
      <dgm:spPr/>
      <dgm:t>
        <a:bodyPr/>
        <a:lstStyle/>
        <a:p>
          <a:endParaRPr lang="en-US"/>
        </a:p>
      </dgm:t>
    </dgm:pt>
    <dgm:pt modelId="{B39FCB25-A99E-4B88-863D-FB3B836D8F71}" type="sibTrans" cxnId="{DF1E322F-20CE-4F69-8C1C-CD0A280998EF}">
      <dgm:prSet/>
      <dgm:spPr/>
      <dgm:t>
        <a:bodyPr/>
        <a:lstStyle/>
        <a:p>
          <a:endParaRPr lang="en-US"/>
        </a:p>
      </dgm:t>
    </dgm:pt>
    <dgm:pt modelId="{1F90E108-E09E-4E81-8A11-0500AEC7899B}" type="pres">
      <dgm:prSet presAssocID="{71AF5544-B46A-4C28-B21F-6EE830215C1F}" presName="root" presStyleCnt="0">
        <dgm:presLayoutVars>
          <dgm:dir/>
          <dgm:resizeHandles val="exact"/>
        </dgm:presLayoutVars>
      </dgm:prSet>
      <dgm:spPr/>
    </dgm:pt>
    <dgm:pt modelId="{C47ED2A6-8B77-44B9-A808-1BD1E754E1DB}" type="pres">
      <dgm:prSet presAssocID="{F2FDFCF7-FF19-48EE-BBBF-8200B8403CC9}" presName="compNode" presStyleCnt="0"/>
      <dgm:spPr/>
    </dgm:pt>
    <dgm:pt modelId="{60138483-A731-4B84-9DBA-8F507F8B655E}" type="pres">
      <dgm:prSet presAssocID="{F2FDFCF7-FF19-48EE-BBBF-8200B8403CC9}" presName="bgRect" presStyleLbl="bgShp" presStyleIdx="0" presStyleCnt="6"/>
      <dgm:spPr/>
    </dgm:pt>
    <dgm:pt modelId="{A5524629-02EB-4BBB-90C7-612757F76EEE}" type="pres">
      <dgm:prSet presAssocID="{F2FDFCF7-FF19-48EE-BBBF-8200B8403CC9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C8493ED9-160A-40E7-A969-B546128FE6D8}" type="pres">
      <dgm:prSet presAssocID="{F2FDFCF7-FF19-48EE-BBBF-8200B8403CC9}" presName="spaceRect" presStyleCnt="0"/>
      <dgm:spPr/>
    </dgm:pt>
    <dgm:pt modelId="{99AB158E-D228-4856-B0E7-8DCDD3208674}" type="pres">
      <dgm:prSet presAssocID="{F2FDFCF7-FF19-48EE-BBBF-8200B8403CC9}" presName="parTx" presStyleLbl="revTx" presStyleIdx="0" presStyleCnt="6">
        <dgm:presLayoutVars>
          <dgm:chMax val="0"/>
          <dgm:chPref val="0"/>
        </dgm:presLayoutVars>
      </dgm:prSet>
      <dgm:spPr/>
    </dgm:pt>
    <dgm:pt modelId="{0C76647B-C8FB-41B3-979C-1C153272AE24}" type="pres">
      <dgm:prSet presAssocID="{1DF60E57-9BF4-457C-844E-E47CCCAAB110}" presName="sibTrans" presStyleCnt="0"/>
      <dgm:spPr/>
    </dgm:pt>
    <dgm:pt modelId="{8409CB40-CD71-4436-88BF-09D4B01185F2}" type="pres">
      <dgm:prSet presAssocID="{5510EA2A-3B92-4F40-9DD9-8CFBE99D114B}" presName="compNode" presStyleCnt="0"/>
      <dgm:spPr/>
    </dgm:pt>
    <dgm:pt modelId="{3B9AC58A-2AB0-4C51-9FC4-6A0C60E7C56B}" type="pres">
      <dgm:prSet presAssocID="{5510EA2A-3B92-4F40-9DD9-8CFBE99D114B}" presName="bgRect" presStyleLbl="bgShp" presStyleIdx="1" presStyleCnt="6"/>
      <dgm:spPr/>
    </dgm:pt>
    <dgm:pt modelId="{C091C4DA-D425-4448-96D2-B9F52BE70EC9}" type="pres">
      <dgm:prSet presAssocID="{5510EA2A-3B92-4F40-9DD9-8CFBE99D114B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CA4C06A-7316-48A3-9C5C-A28A62C85229}" type="pres">
      <dgm:prSet presAssocID="{5510EA2A-3B92-4F40-9DD9-8CFBE99D114B}" presName="spaceRect" presStyleCnt="0"/>
      <dgm:spPr/>
    </dgm:pt>
    <dgm:pt modelId="{71FE944A-0C74-4A0B-8EFE-594B073FD533}" type="pres">
      <dgm:prSet presAssocID="{5510EA2A-3B92-4F40-9DD9-8CFBE99D114B}" presName="parTx" presStyleLbl="revTx" presStyleIdx="1" presStyleCnt="6">
        <dgm:presLayoutVars>
          <dgm:chMax val="0"/>
          <dgm:chPref val="0"/>
        </dgm:presLayoutVars>
      </dgm:prSet>
      <dgm:spPr/>
    </dgm:pt>
    <dgm:pt modelId="{BB79939C-03E0-4AE5-B4F3-018F27E33820}" type="pres">
      <dgm:prSet presAssocID="{81188629-A42C-4463-9112-1464B85BC79A}" presName="sibTrans" presStyleCnt="0"/>
      <dgm:spPr/>
    </dgm:pt>
    <dgm:pt modelId="{95891D58-13D3-486B-AD9A-9ACA0CFDE164}" type="pres">
      <dgm:prSet presAssocID="{5CAD57E8-AD4A-43CC-A9A9-0C1914CDF43D}" presName="compNode" presStyleCnt="0"/>
      <dgm:spPr/>
    </dgm:pt>
    <dgm:pt modelId="{1AFEFC9B-3337-422F-9732-3790143A8EEB}" type="pres">
      <dgm:prSet presAssocID="{5CAD57E8-AD4A-43CC-A9A9-0C1914CDF43D}" presName="bgRect" presStyleLbl="bgShp" presStyleIdx="2" presStyleCnt="6"/>
      <dgm:spPr/>
    </dgm:pt>
    <dgm:pt modelId="{D4F8BF4F-EB32-4C25-9113-F105FB198083}" type="pres">
      <dgm:prSet presAssocID="{5CAD57E8-AD4A-43CC-A9A9-0C1914CDF43D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FE5CDE70-5262-455E-B2F9-EDFDA2723753}" type="pres">
      <dgm:prSet presAssocID="{5CAD57E8-AD4A-43CC-A9A9-0C1914CDF43D}" presName="spaceRect" presStyleCnt="0"/>
      <dgm:spPr/>
    </dgm:pt>
    <dgm:pt modelId="{EA23F38F-6F2F-4844-8E72-A9DF51C3E497}" type="pres">
      <dgm:prSet presAssocID="{5CAD57E8-AD4A-43CC-A9A9-0C1914CDF43D}" presName="parTx" presStyleLbl="revTx" presStyleIdx="2" presStyleCnt="6">
        <dgm:presLayoutVars>
          <dgm:chMax val="0"/>
          <dgm:chPref val="0"/>
        </dgm:presLayoutVars>
      </dgm:prSet>
      <dgm:spPr/>
    </dgm:pt>
    <dgm:pt modelId="{124506B3-9170-4468-926E-5BA381DC3C64}" type="pres">
      <dgm:prSet presAssocID="{B2E815CC-C78C-41F0-9B71-8D89F353E5EF}" presName="sibTrans" presStyleCnt="0"/>
      <dgm:spPr/>
    </dgm:pt>
    <dgm:pt modelId="{80B92BC3-39B2-4547-B88A-C691599AA80A}" type="pres">
      <dgm:prSet presAssocID="{E5B04542-F752-44F2-8AAC-CDFBA594B5C6}" presName="compNode" presStyleCnt="0"/>
      <dgm:spPr/>
    </dgm:pt>
    <dgm:pt modelId="{4B23F941-9755-4A42-9FD0-0DE1D91696AB}" type="pres">
      <dgm:prSet presAssocID="{E5B04542-F752-44F2-8AAC-CDFBA594B5C6}" presName="bgRect" presStyleLbl="bgShp" presStyleIdx="3" presStyleCnt="6"/>
      <dgm:spPr/>
    </dgm:pt>
    <dgm:pt modelId="{3677096A-793B-4695-8B15-348315615D0F}" type="pres">
      <dgm:prSet presAssocID="{E5B04542-F752-44F2-8AAC-CDFBA594B5C6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10371A06-ECE6-4738-BD8C-8983622FA597}" type="pres">
      <dgm:prSet presAssocID="{E5B04542-F752-44F2-8AAC-CDFBA594B5C6}" presName="spaceRect" presStyleCnt="0"/>
      <dgm:spPr/>
    </dgm:pt>
    <dgm:pt modelId="{0CD056BC-28E7-4B98-9039-A6E2830A078A}" type="pres">
      <dgm:prSet presAssocID="{E5B04542-F752-44F2-8AAC-CDFBA594B5C6}" presName="parTx" presStyleLbl="revTx" presStyleIdx="3" presStyleCnt="6">
        <dgm:presLayoutVars>
          <dgm:chMax val="0"/>
          <dgm:chPref val="0"/>
        </dgm:presLayoutVars>
      </dgm:prSet>
      <dgm:spPr/>
    </dgm:pt>
    <dgm:pt modelId="{2B6F3C22-B267-4B15-8D2D-3B4BA36C273A}" type="pres">
      <dgm:prSet presAssocID="{BB7826A8-770E-4504-BD5E-160FA90829D9}" presName="sibTrans" presStyleCnt="0"/>
      <dgm:spPr/>
    </dgm:pt>
    <dgm:pt modelId="{D53685B1-F81F-4E5D-A707-EC0E2F274186}" type="pres">
      <dgm:prSet presAssocID="{5714D41E-015C-4B1F-A358-41E98689DD91}" presName="compNode" presStyleCnt="0"/>
      <dgm:spPr/>
    </dgm:pt>
    <dgm:pt modelId="{6E501079-E923-4B28-A81F-2C4430D40A03}" type="pres">
      <dgm:prSet presAssocID="{5714D41E-015C-4B1F-A358-41E98689DD91}" presName="bgRect" presStyleLbl="bgShp" presStyleIdx="4" presStyleCnt="6"/>
      <dgm:spPr/>
    </dgm:pt>
    <dgm:pt modelId="{35B8A907-3508-49AC-BC11-25B505FE5A11}" type="pres">
      <dgm:prSet presAssocID="{5714D41E-015C-4B1F-A358-41E98689DD91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B9E61C63-CC4C-4EB0-973C-05A9C3AEE39D}" type="pres">
      <dgm:prSet presAssocID="{5714D41E-015C-4B1F-A358-41E98689DD91}" presName="spaceRect" presStyleCnt="0"/>
      <dgm:spPr/>
    </dgm:pt>
    <dgm:pt modelId="{362AE01E-7DD7-4534-B523-36C315EF941A}" type="pres">
      <dgm:prSet presAssocID="{5714D41E-015C-4B1F-A358-41E98689DD91}" presName="parTx" presStyleLbl="revTx" presStyleIdx="4" presStyleCnt="6">
        <dgm:presLayoutVars>
          <dgm:chMax val="0"/>
          <dgm:chPref val="0"/>
        </dgm:presLayoutVars>
      </dgm:prSet>
      <dgm:spPr/>
    </dgm:pt>
    <dgm:pt modelId="{A1397BE7-05E2-4B86-AE06-D8ADFCE7C307}" type="pres">
      <dgm:prSet presAssocID="{BF5CEF3A-FD0D-44EC-9ADB-355ABACD014F}" presName="sibTrans" presStyleCnt="0"/>
      <dgm:spPr/>
    </dgm:pt>
    <dgm:pt modelId="{FEF08007-0158-4EC4-9619-3209ED334DB4}" type="pres">
      <dgm:prSet presAssocID="{532BEC7D-DEB1-4E97-8A2A-6AC699301EBF}" presName="compNode" presStyleCnt="0"/>
      <dgm:spPr/>
    </dgm:pt>
    <dgm:pt modelId="{8E606A37-3347-4E98-A1DF-9D6541A99EBE}" type="pres">
      <dgm:prSet presAssocID="{532BEC7D-DEB1-4E97-8A2A-6AC699301EBF}" presName="bgRect" presStyleLbl="bgShp" presStyleIdx="5" presStyleCnt="6"/>
      <dgm:spPr/>
    </dgm:pt>
    <dgm:pt modelId="{5FBF92CB-98E0-4DAF-9277-DB1429CCCF61}" type="pres">
      <dgm:prSet presAssocID="{532BEC7D-DEB1-4E97-8A2A-6AC699301EBF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DA7FE480-3D6B-4C8C-8444-6959D3ADD94D}" type="pres">
      <dgm:prSet presAssocID="{532BEC7D-DEB1-4E97-8A2A-6AC699301EBF}" presName="spaceRect" presStyleCnt="0"/>
      <dgm:spPr/>
    </dgm:pt>
    <dgm:pt modelId="{CCFD6EC8-A4FD-4148-A45D-DD35843EFDD3}" type="pres">
      <dgm:prSet presAssocID="{532BEC7D-DEB1-4E97-8A2A-6AC699301EB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7670304-8661-4040-AF21-F24D7F6625A1}" type="presOf" srcId="{5714D41E-015C-4B1F-A358-41E98689DD91}" destId="{362AE01E-7DD7-4534-B523-36C315EF941A}" srcOrd="0" destOrd="0" presId="urn:microsoft.com/office/officeart/2018/2/layout/IconVerticalSolidList"/>
    <dgm:cxn modelId="{519FC118-ED30-4B48-901D-72EC1FE145A9}" type="presOf" srcId="{71AF5544-B46A-4C28-B21F-6EE830215C1F}" destId="{1F90E108-E09E-4E81-8A11-0500AEC7899B}" srcOrd="0" destOrd="0" presId="urn:microsoft.com/office/officeart/2018/2/layout/IconVerticalSolidList"/>
    <dgm:cxn modelId="{7174821F-95EE-4B03-8663-814B3778BFDB}" srcId="{71AF5544-B46A-4C28-B21F-6EE830215C1F}" destId="{5CAD57E8-AD4A-43CC-A9A9-0C1914CDF43D}" srcOrd="2" destOrd="0" parTransId="{B9D310E7-6593-4E7D-83A2-9F5F990A3F82}" sibTransId="{B2E815CC-C78C-41F0-9B71-8D89F353E5EF}"/>
    <dgm:cxn modelId="{DF1E322F-20CE-4F69-8C1C-CD0A280998EF}" srcId="{71AF5544-B46A-4C28-B21F-6EE830215C1F}" destId="{532BEC7D-DEB1-4E97-8A2A-6AC699301EBF}" srcOrd="5" destOrd="0" parTransId="{B9B50CD2-1AAD-415A-8AC5-9D35B26E09A8}" sibTransId="{B39FCB25-A99E-4B88-863D-FB3B836D8F71}"/>
    <dgm:cxn modelId="{A61C7742-E602-4F68-A9D6-C232F34B48CC}" srcId="{71AF5544-B46A-4C28-B21F-6EE830215C1F}" destId="{E5B04542-F752-44F2-8AAC-CDFBA594B5C6}" srcOrd="3" destOrd="0" parTransId="{C3CA9B1A-E1B7-451E-B4F7-2EC5AE845116}" sibTransId="{BB7826A8-770E-4504-BD5E-160FA90829D9}"/>
    <dgm:cxn modelId="{7E918447-4788-4398-A43A-66745C7B6308}" type="presOf" srcId="{5510EA2A-3B92-4F40-9DD9-8CFBE99D114B}" destId="{71FE944A-0C74-4A0B-8EFE-594B073FD533}" srcOrd="0" destOrd="0" presId="urn:microsoft.com/office/officeart/2018/2/layout/IconVerticalSolidList"/>
    <dgm:cxn modelId="{B80B6172-5C16-4457-8C0D-D0C56DD53BAA}" srcId="{71AF5544-B46A-4C28-B21F-6EE830215C1F}" destId="{5714D41E-015C-4B1F-A358-41E98689DD91}" srcOrd="4" destOrd="0" parTransId="{EBB1379B-B37B-438D-A47C-D15D75ECFF4E}" sibTransId="{BF5CEF3A-FD0D-44EC-9ADB-355ABACD014F}"/>
    <dgm:cxn modelId="{EFEDE596-0498-4B65-9DA1-064580BE7073}" srcId="{71AF5544-B46A-4C28-B21F-6EE830215C1F}" destId="{5510EA2A-3B92-4F40-9DD9-8CFBE99D114B}" srcOrd="1" destOrd="0" parTransId="{BEC30E39-A62F-4326-9DC5-A7230FDB21EB}" sibTransId="{81188629-A42C-4463-9112-1464B85BC79A}"/>
    <dgm:cxn modelId="{8042B3A2-84F9-4013-B46A-105A5F7287E8}" type="presOf" srcId="{532BEC7D-DEB1-4E97-8A2A-6AC699301EBF}" destId="{CCFD6EC8-A4FD-4148-A45D-DD35843EFDD3}" srcOrd="0" destOrd="0" presId="urn:microsoft.com/office/officeart/2018/2/layout/IconVerticalSolidList"/>
    <dgm:cxn modelId="{CAD40DAD-E24E-4103-ABCB-1C6E1621EBB2}" type="presOf" srcId="{F2FDFCF7-FF19-48EE-BBBF-8200B8403CC9}" destId="{99AB158E-D228-4856-B0E7-8DCDD3208674}" srcOrd="0" destOrd="0" presId="urn:microsoft.com/office/officeart/2018/2/layout/IconVerticalSolidList"/>
    <dgm:cxn modelId="{C8F6FFC6-07FB-4F7F-9E9C-07453A4A82CE}" srcId="{71AF5544-B46A-4C28-B21F-6EE830215C1F}" destId="{F2FDFCF7-FF19-48EE-BBBF-8200B8403CC9}" srcOrd="0" destOrd="0" parTransId="{1CDB340C-2F3C-41BC-BC65-727DE9CF1151}" sibTransId="{1DF60E57-9BF4-457C-844E-E47CCCAAB110}"/>
    <dgm:cxn modelId="{30FEE9D3-2BBB-469F-B192-83287DC3952D}" type="presOf" srcId="{5CAD57E8-AD4A-43CC-A9A9-0C1914CDF43D}" destId="{EA23F38F-6F2F-4844-8E72-A9DF51C3E497}" srcOrd="0" destOrd="0" presId="urn:microsoft.com/office/officeart/2018/2/layout/IconVerticalSolidList"/>
    <dgm:cxn modelId="{D7DA3BD7-7308-4A9C-820D-988142E38B2D}" type="presOf" srcId="{E5B04542-F752-44F2-8AAC-CDFBA594B5C6}" destId="{0CD056BC-28E7-4B98-9039-A6E2830A078A}" srcOrd="0" destOrd="0" presId="urn:microsoft.com/office/officeart/2018/2/layout/IconVerticalSolidList"/>
    <dgm:cxn modelId="{93A85824-AA2E-48FA-B321-F5B013EABD99}" type="presParOf" srcId="{1F90E108-E09E-4E81-8A11-0500AEC7899B}" destId="{C47ED2A6-8B77-44B9-A808-1BD1E754E1DB}" srcOrd="0" destOrd="0" presId="urn:microsoft.com/office/officeart/2018/2/layout/IconVerticalSolidList"/>
    <dgm:cxn modelId="{8C9E61A5-966F-43F1-B746-D6E44AC74A00}" type="presParOf" srcId="{C47ED2A6-8B77-44B9-A808-1BD1E754E1DB}" destId="{60138483-A731-4B84-9DBA-8F507F8B655E}" srcOrd="0" destOrd="0" presId="urn:microsoft.com/office/officeart/2018/2/layout/IconVerticalSolidList"/>
    <dgm:cxn modelId="{787801BB-8DCD-4202-903B-176796C41AA5}" type="presParOf" srcId="{C47ED2A6-8B77-44B9-A808-1BD1E754E1DB}" destId="{A5524629-02EB-4BBB-90C7-612757F76EEE}" srcOrd="1" destOrd="0" presId="urn:microsoft.com/office/officeart/2018/2/layout/IconVerticalSolidList"/>
    <dgm:cxn modelId="{80BD3DC6-BF72-4928-AA40-1D79E0F30D3C}" type="presParOf" srcId="{C47ED2A6-8B77-44B9-A808-1BD1E754E1DB}" destId="{C8493ED9-160A-40E7-A969-B546128FE6D8}" srcOrd="2" destOrd="0" presId="urn:microsoft.com/office/officeart/2018/2/layout/IconVerticalSolidList"/>
    <dgm:cxn modelId="{EF2CBAE9-9BFC-49E2-A387-4DCD02524EEE}" type="presParOf" srcId="{C47ED2A6-8B77-44B9-A808-1BD1E754E1DB}" destId="{99AB158E-D228-4856-B0E7-8DCDD3208674}" srcOrd="3" destOrd="0" presId="urn:microsoft.com/office/officeart/2018/2/layout/IconVerticalSolidList"/>
    <dgm:cxn modelId="{2D66F53C-AEA1-4D79-B28C-55C95D561A1B}" type="presParOf" srcId="{1F90E108-E09E-4E81-8A11-0500AEC7899B}" destId="{0C76647B-C8FB-41B3-979C-1C153272AE24}" srcOrd="1" destOrd="0" presId="urn:microsoft.com/office/officeart/2018/2/layout/IconVerticalSolidList"/>
    <dgm:cxn modelId="{16EB3550-8352-413E-96E3-0D8D7BA30778}" type="presParOf" srcId="{1F90E108-E09E-4E81-8A11-0500AEC7899B}" destId="{8409CB40-CD71-4436-88BF-09D4B01185F2}" srcOrd="2" destOrd="0" presId="urn:microsoft.com/office/officeart/2018/2/layout/IconVerticalSolidList"/>
    <dgm:cxn modelId="{4E358EDF-CED7-40AB-A2D5-2B2FFF3F2EFE}" type="presParOf" srcId="{8409CB40-CD71-4436-88BF-09D4B01185F2}" destId="{3B9AC58A-2AB0-4C51-9FC4-6A0C60E7C56B}" srcOrd="0" destOrd="0" presId="urn:microsoft.com/office/officeart/2018/2/layout/IconVerticalSolidList"/>
    <dgm:cxn modelId="{445A33BB-F2BD-4D12-97C9-F94E1220727D}" type="presParOf" srcId="{8409CB40-CD71-4436-88BF-09D4B01185F2}" destId="{C091C4DA-D425-4448-96D2-B9F52BE70EC9}" srcOrd="1" destOrd="0" presId="urn:microsoft.com/office/officeart/2018/2/layout/IconVerticalSolidList"/>
    <dgm:cxn modelId="{933ACEDF-2EAD-4F07-A125-F8CCE04A1606}" type="presParOf" srcId="{8409CB40-CD71-4436-88BF-09D4B01185F2}" destId="{9CA4C06A-7316-48A3-9C5C-A28A62C85229}" srcOrd="2" destOrd="0" presId="urn:microsoft.com/office/officeart/2018/2/layout/IconVerticalSolidList"/>
    <dgm:cxn modelId="{524119C3-4E2C-4434-86B4-DB1B570CFC76}" type="presParOf" srcId="{8409CB40-CD71-4436-88BF-09D4B01185F2}" destId="{71FE944A-0C74-4A0B-8EFE-594B073FD533}" srcOrd="3" destOrd="0" presId="urn:microsoft.com/office/officeart/2018/2/layout/IconVerticalSolidList"/>
    <dgm:cxn modelId="{D1ACE601-CFED-472F-AA84-0D3EA655DA59}" type="presParOf" srcId="{1F90E108-E09E-4E81-8A11-0500AEC7899B}" destId="{BB79939C-03E0-4AE5-B4F3-018F27E33820}" srcOrd="3" destOrd="0" presId="urn:microsoft.com/office/officeart/2018/2/layout/IconVerticalSolidList"/>
    <dgm:cxn modelId="{74D277E1-D2E0-4026-9544-CFBA95466D3D}" type="presParOf" srcId="{1F90E108-E09E-4E81-8A11-0500AEC7899B}" destId="{95891D58-13D3-486B-AD9A-9ACA0CFDE164}" srcOrd="4" destOrd="0" presId="urn:microsoft.com/office/officeart/2018/2/layout/IconVerticalSolidList"/>
    <dgm:cxn modelId="{EF5BB007-DF83-4044-9D9F-55C18FA240F9}" type="presParOf" srcId="{95891D58-13D3-486B-AD9A-9ACA0CFDE164}" destId="{1AFEFC9B-3337-422F-9732-3790143A8EEB}" srcOrd="0" destOrd="0" presId="urn:microsoft.com/office/officeart/2018/2/layout/IconVerticalSolidList"/>
    <dgm:cxn modelId="{BF25A86E-7452-4E2D-9A15-66F5D47030DE}" type="presParOf" srcId="{95891D58-13D3-486B-AD9A-9ACA0CFDE164}" destId="{D4F8BF4F-EB32-4C25-9113-F105FB198083}" srcOrd="1" destOrd="0" presId="urn:microsoft.com/office/officeart/2018/2/layout/IconVerticalSolidList"/>
    <dgm:cxn modelId="{E85BC16D-F838-4FCA-9D22-A642CEE4F17A}" type="presParOf" srcId="{95891D58-13D3-486B-AD9A-9ACA0CFDE164}" destId="{FE5CDE70-5262-455E-B2F9-EDFDA2723753}" srcOrd="2" destOrd="0" presId="urn:microsoft.com/office/officeart/2018/2/layout/IconVerticalSolidList"/>
    <dgm:cxn modelId="{70F8AE35-4D6B-4F98-B2B3-1C595C677ECF}" type="presParOf" srcId="{95891D58-13D3-486B-AD9A-9ACA0CFDE164}" destId="{EA23F38F-6F2F-4844-8E72-A9DF51C3E497}" srcOrd="3" destOrd="0" presId="urn:microsoft.com/office/officeart/2018/2/layout/IconVerticalSolidList"/>
    <dgm:cxn modelId="{3A3D980D-15D9-4368-8DA1-6F8ABDF3ADDB}" type="presParOf" srcId="{1F90E108-E09E-4E81-8A11-0500AEC7899B}" destId="{124506B3-9170-4468-926E-5BA381DC3C64}" srcOrd="5" destOrd="0" presId="urn:microsoft.com/office/officeart/2018/2/layout/IconVerticalSolidList"/>
    <dgm:cxn modelId="{668B1A0F-D596-4F62-9E44-76355D170F59}" type="presParOf" srcId="{1F90E108-E09E-4E81-8A11-0500AEC7899B}" destId="{80B92BC3-39B2-4547-B88A-C691599AA80A}" srcOrd="6" destOrd="0" presId="urn:microsoft.com/office/officeart/2018/2/layout/IconVerticalSolidList"/>
    <dgm:cxn modelId="{1D83D355-5CA2-4DF5-A7D3-61F190DC1006}" type="presParOf" srcId="{80B92BC3-39B2-4547-B88A-C691599AA80A}" destId="{4B23F941-9755-4A42-9FD0-0DE1D91696AB}" srcOrd="0" destOrd="0" presId="urn:microsoft.com/office/officeart/2018/2/layout/IconVerticalSolidList"/>
    <dgm:cxn modelId="{F9509F3E-05BB-4A4B-BEDF-77501721CBE9}" type="presParOf" srcId="{80B92BC3-39B2-4547-B88A-C691599AA80A}" destId="{3677096A-793B-4695-8B15-348315615D0F}" srcOrd="1" destOrd="0" presId="urn:microsoft.com/office/officeart/2018/2/layout/IconVerticalSolidList"/>
    <dgm:cxn modelId="{84CF7F91-D221-47C4-B365-118CD89A4AF9}" type="presParOf" srcId="{80B92BC3-39B2-4547-B88A-C691599AA80A}" destId="{10371A06-ECE6-4738-BD8C-8983622FA597}" srcOrd="2" destOrd="0" presId="urn:microsoft.com/office/officeart/2018/2/layout/IconVerticalSolidList"/>
    <dgm:cxn modelId="{F1595B4E-AD28-4E38-BB4E-1F1F38D63422}" type="presParOf" srcId="{80B92BC3-39B2-4547-B88A-C691599AA80A}" destId="{0CD056BC-28E7-4B98-9039-A6E2830A078A}" srcOrd="3" destOrd="0" presId="urn:microsoft.com/office/officeart/2018/2/layout/IconVerticalSolidList"/>
    <dgm:cxn modelId="{6DC1C587-8C7A-408C-AE4E-7CB633F45AE1}" type="presParOf" srcId="{1F90E108-E09E-4E81-8A11-0500AEC7899B}" destId="{2B6F3C22-B267-4B15-8D2D-3B4BA36C273A}" srcOrd="7" destOrd="0" presId="urn:microsoft.com/office/officeart/2018/2/layout/IconVerticalSolidList"/>
    <dgm:cxn modelId="{DC961545-CF6D-4914-B6EA-A8AFBD4F668E}" type="presParOf" srcId="{1F90E108-E09E-4E81-8A11-0500AEC7899B}" destId="{D53685B1-F81F-4E5D-A707-EC0E2F274186}" srcOrd="8" destOrd="0" presId="urn:microsoft.com/office/officeart/2018/2/layout/IconVerticalSolidList"/>
    <dgm:cxn modelId="{B473E228-3522-48F1-B0F0-4B6867E5B62B}" type="presParOf" srcId="{D53685B1-F81F-4E5D-A707-EC0E2F274186}" destId="{6E501079-E923-4B28-A81F-2C4430D40A03}" srcOrd="0" destOrd="0" presId="urn:microsoft.com/office/officeart/2018/2/layout/IconVerticalSolidList"/>
    <dgm:cxn modelId="{2ED9703D-DE56-4AB2-8808-680534A9ECE0}" type="presParOf" srcId="{D53685B1-F81F-4E5D-A707-EC0E2F274186}" destId="{35B8A907-3508-49AC-BC11-25B505FE5A11}" srcOrd="1" destOrd="0" presId="urn:microsoft.com/office/officeart/2018/2/layout/IconVerticalSolidList"/>
    <dgm:cxn modelId="{5F492313-BB19-4A7D-8846-8F7BA4C1B498}" type="presParOf" srcId="{D53685B1-F81F-4E5D-A707-EC0E2F274186}" destId="{B9E61C63-CC4C-4EB0-973C-05A9C3AEE39D}" srcOrd="2" destOrd="0" presId="urn:microsoft.com/office/officeart/2018/2/layout/IconVerticalSolidList"/>
    <dgm:cxn modelId="{1F1F5FD8-2132-4B15-BF7B-31D6DDE4EFD6}" type="presParOf" srcId="{D53685B1-F81F-4E5D-A707-EC0E2F274186}" destId="{362AE01E-7DD7-4534-B523-36C315EF941A}" srcOrd="3" destOrd="0" presId="urn:microsoft.com/office/officeart/2018/2/layout/IconVerticalSolidList"/>
    <dgm:cxn modelId="{3DCD3E4E-AA65-48E5-93A8-E11C99EAB83E}" type="presParOf" srcId="{1F90E108-E09E-4E81-8A11-0500AEC7899B}" destId="{A1397BE7-05E2-4B86-AE06-D8ADFCE7C307}" srcOrd="9" destOrd="0" presId="urn:microsoft.com/office/officeart/2018/2/layout/IconVerticalSolidList"/>
    <dgm:cxn modelId="{7629F969-02D5-4406-B557-9D9AE3B488AF}" type="presParOf" srcId="{1F90E108-E09E-4E81-8A11-0500AEC7899B}" destId="{FEF08007-0158-4EC4-9619-3209ED334DB4}" srcOrd="10" destOrd="0" presId="urn:microsoft.com/office/officeart/2018/2/layout/IconVerticalSolidList"/>
    <dgm:cxn modelId="{3B57A91A-2ECF-442C-A97E-137B1C889E34}" type="presParOf" srcId="{FEF08007-0158-4EC4-9619-3209ED334DB4}" destId="{8E606A37-3347-4E98-A1DF-9D6541A99EBE}" srcOrd="0" destOrd="0" presId="urn:microsoft.com/office/officeart/2018/2/layout/IconVerticalSolidList"/>
    <dgm:cxn modelId="{26EFAAC8-83D6-455C-9E2D-984812DAA6DE}" type="presParOf" srcId="{FEF08007-0158-4EC4-9619-3209ED334DB4}" destId="{5FBF92CB-98E0-4DAF-9277-DB1429CCCF61}" srcOrd="1" destOrd="0" presId="urn:microsoft.com/office/officeart/2018/2/layout/IconVerticalSolidList"/>
    <dgm:cxn modelId="{A287B5F3-D02C-4BC3-9274-660EB6F929AB}" type="presParOf" srcId="{FEF08007-0158-4EC4-9619-3209ED334DB4}" destId="{DA7FE480-3D6B-4C8C-8444-6959D3ADD94D}" srcOrd="2" destOrd="0" presId="urn:microsoft.com/office/officeart/2018/2/layout/IconVerticalSolidList"/>
    <dgm:cxn modelId="{B763D04B-B7F1-4929-8390-01F0496D3631}" type="presParOf" srcId="{FEF08007-0158-4EC4-9619-3209ED334DB4}" destId="{CCFD6EC8-A4FD-4148-A45D-DD35843EFDD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38483-A731-4B84-9DBA-8F507F8B655E}">
      <dsp:nvSpPr>
        <dsp:cNvPr id="0" name=""/>
        <dsp:cNvSpPr/>
      </dsp:nvSpPr>
      <dsp:spPr>
        <a:xfrm>
          <a:off x="0" y="1749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524629-02EB-4BBB-90C7-612757F76EEE}">
      <dsp:nvSpPr>
        <dsp:cNvPr id="0" name=""/>
        <dsp:cNvSpPr/>
      </dsp:nvSpPr>
      <dsp:spPr>
        <a:xfrm>
          <a:off x="225553" y="169517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B158E-D228-4856-B0E7-8DCDD3208674}">
      <dsp:nvSpPr>
        <dsp:cNvPr id="0" name=""/>
        <dsp:cNvSpPr/>
      </dsp:nvSpPr>
      <dsp:spPr>
        <a:xfrm>
          <a:off x="861205" y="1749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Activity</a:t>
          </a:r>
        </a:p>
      </dsp:txBody>
      <dsp:txXfrm>
        <a:off x="861205" y="1749"/>
        <a:ext cx="5327483" cy="745632"/>
      </dsp:txXfrm>
    </dsp:sp>
    <dsp:sp modelId="{3B9AC58A-2AB0-4C51-9FC4-6A0C60E7C56B}">
      <dsp:nvSpPr>
        <dsp:cNvPr id="0" name=""/>
        <dsp:cNvSpPr/>
      </dsp:nvSpPr>
      <dsp:spPr>
        <a:xfrm>
          <a:off x="0" y="933790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1C4DA-D425-4448-96D2-B9F52BE70EC9}">
      <dsp:nvSpPr>
        <dsp:cNvPr id="0" name=""/>
        <dsp:cNvSpPr/>
      </dsp:nvSpPr>
      <dsp:spPr>
        <a:xfrm>
          <a:off x="225553" y="1101557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E944A-0C74-4A0B-8EFE-594B073FD533}">
      <dsp:nvSpPr>
        <dsp:cNvPr id="0" name=""/>
        <dsp:cNvSpPr/>
      </dsp:nvSpPr>
      <dsp:spPr>
        <a:xfrm>
          <a:off x="861205" y="933790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Updates</a:t>
          </a:r>
        </a:p>
      </dsp:txBody>
      <dsp:txXfrm>
        <a:off x="861205" y="933790"/>
        <a:ext cx="5327483" cy="745632"/>
      </dsp:txXfrm>
    </dsp:sp>
    <dsp:sp modelId="{1AFEFC9B-3337-422F-9732-3790143A8EEB}">
      <dsp:nvSpPr>
        <dsp:cNvPr id="0" name=""/>
        <dsp:cNvSpPr/>
      </dsp:nvSpPr>
      <dsp:spPr>
        <a:xfrm>
          <a:off x="0" y="1865831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8BF4F-EB32-4C25-9113-F105FB198083}">
      <dsp:nvSpPr>
        <dsp:cNvPr id="0" name=""/>
        <dsp:cNvSpPr/>
      </dsp:nvSpPr>
      <dsp:spPr>
        <a:xfrm>
          <a:off x="225553" y="2033598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3F38F-6F2F-4844-8E72-A9DF51C3E497}">
      <dsp:nvSpPr>
        <dsp:cNvPr id="0" name=""/>
        <dsp:cNvSpPr/>
      </dsp:nvSpPr>
      <dsp:spPr>
        <a:xfrm>
          <a:off x="861205" y="1865831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Committee Introductions</a:t>
          </a:r>
        </a:p>
      </dsp:txBody>
      <dsp:txXfrm>
        <a:off x="861205" y="1865831"/>
        <a:ext cx="5327483" cy="745632"/>
      </dsp:txXfrm>
    </dsp:sp>
    <dsp:sp modelId="{4B23F941-9755-4A42-9FD0-0DE1D91696AB}">
      <dsp:nvSpPr>
        <dsp:cNvPr id="0" name=""/>
        <dsp:cNvSpPr/>
      </dsp:nvSpPr>
      <dsp:spPr>
        <a:xfrm>
          <a:off x="0" y="2797872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77096A-793B-4695-8B15-348315615D0F}">
      <dsp:nvSpPr>
        <dsp:cNvPr id="0" name=""/>
        <dsp:cNvSpPr/>
      </dsp:nvSpPr>
      <dsp:spPr>
        <a:xfrm>
          <a:off x="225553" y="2965639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056BC-28E7-4B98-9039-A6E2830A078A}">
      <dsp:nvSpPr>
        <dsp:cNvPr id="0" name=""/>
        <dsp:cNvSpPr/>
      </dsp:nvSpPr>
      <dsp:spPr>
        <a:xfrm>
          <a:off x="861205" y="2797872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RA Connection Challenge</a:t>
          </a:r>
        </a:p>
      </dsp:txBody>
      <dsp:txXfrm>
        <a:off x="861205" y="2797872"/>
        <a:ext cx="5327483" cy="745632"/>
      </dsp:txXfrm>
    </dsp:sp>
    <dsp:sp modelId="{6E501079-E923-4B28-A81F-2C4430D40A03}">
      <dsp:nvSpPr>
        <dsp:cNvPr id="0" name=""/>
        <dsp:cNvSpPr/>
      </dsp:nvSpPr>
      <dsp:spPr>
        <a:xfrm>
          <a:off x="0" y="3729912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8A907-3508-49AC-BC11-25B505FE5A11}">
      <dsp:nvSpPr>
        <dsp:cNvPr id="0" name=""/>
        <dsp:cNvSpPr/>
      </dsp:nvSpPr>
      <dsp:spPr>
        <a:xfrm>
          <a:off x="225553" y="3897680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AE01E-7DD7-4534-B523-36C315EF941A}">
      <dsp:nvSpPr>
        <dsp:cNvPr id="0" name=""/>
        <dsp:cNvSpPr/>
      </dsp:nvSpPr>
      <dsp:spPr>
        <a:xfrm>
          <a:off x="861205" y="3729912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Housekeeping</a:t>
          </a:r>
        </a:p>
      </dsp:txBody>
      <dsp:txXfrm>
        <a:off x="861205" y="3729912"/>
        <a:ext cx="5327483" cy="745632"/>
      </dsp:txXfrm>
    </dsp:sp>
    <dsp:sp modelId="{8E606A37-3347-4E98-A1DF-9D6541A99EBE}">
      <dsp:nvSpPr>
        <dsp:cNvPr id="0" name=""/>
        <dsp:cNvSpPr/>
      </dsp:nvSpPr>
      <dsp:spPr>
        <a:xfrm>
          <a:off x="0" y="4661953"/>
          <a:ext cx="6188689" cy="7456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BF92CB-98E0-4DAF-9277-DB1429CCCF61}">
      <dsp:nvSpPr>
        <dsp:cNvPr id="0" name=""/>
        <dsp:cNvSpPr/>
      </dsp:nvSpPr>
      <dsp:spPr>
        <a:xfrm>
          <a:off x="225553" y="4829720"/>
          <a:ext cx="410097" cy="4100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D6EC8-A4FD-4148-A45D-DD35843EFDD3}">
      <dsp:nvSpPr>
        <dsp:cNvPr id="0" name=""/>
        <dsp:cNvSpPr/>
      </dsp:nvSpPr>
      <dsp:spPr>
        <a:xfrm>
          <a:off x="861205" y="4661953"/>
          <a:ext cx="5327483" cy="745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3" tIns="78913" rIns="78913" bIns="7891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For the good of the order</a:t>
          </a:r>
        </a:p>
      </dsp:txBody>
      <dsp:txXfrm>
        <a:off x="861205" y="4661953"/>
        <a:ext cx="5327483" cy="745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3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2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4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5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6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68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2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6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8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March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91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03" r:id="rId6"/>
    <p:sldLayoutId id="2147483799" r:id="rId7"/>
    <p:sldLayoutId id="2147483800" r:id="rId8"/>
    <p:sldLayoutId id="2147483801" r:id="rId9"/>
    <p:sldLayoutId id="2147483802" r:id="rId10"/>
    <p:sldLayoutId id="214748380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149A9F6-B857-488C-AC3A-007B7816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49EFD05-C377-44BE-91F0-1D17C1D9B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1449389"/>
            <a:ext cx="5015638" cy="2075012"/>
          </a:xfrm>
        </p:spPr>
        <p:txBody>
          <a:bodyPr>
            <a:normAutofit/>
          </a:bodyPr>
          <a:lstStyle/>
          <a:p>
            <a:r>
              <a:rPr lang="en-US"/>
              <a:t>USC Staff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830398"/>
            <a:ext cx="5015638" cy="121943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500"/>
              <a:t>1/14/2026</a:t>
            </a:r>
          </a:p>
          <a:p>
            <a:pPr>
              <a:lnSpc>
                <a:spcPct val="110000"/>
              </a:lnSpc>
            </a:pPr>
            <a:r>
              <a:rPr lang="en-US" sz="1500"/>
              <a:t>9:00pm</a:t>
            </a:r>
          </a:p>
          <a:p>
            <a:pPr>
              <a:lnSpc>
                <a:spcPct val="110000"/>
              </a:lnSpc>
            </a:pPr>
            <a:r>
              <a:rPr lang="en-US" sz="1500"/>
              <a:t>C107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8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0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 descr="An abstract genetic concept">
            <a:extLst>
              <a:ext uri="{FF2B5EF4-FFF2-40B4-BE49-F238E27FC236}">
                <a16:creationId xmlns:a16="http://schemas.microsoft.com/office/drawing/2014/main" id="{9B724768-1589-8643-B9F5-A7050907D8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22" r="-1" b="-1"/>
          <a:stretch>
            <a:fillRect/>
          </a:stretch>
        </p:blipFill>
        <p:spPr>
          <a:xfrm>
            <a:off x="6313088" y="602657"/>
            <a:ext cx="5326462" cy="5250743"/>
          </a:xfrm>
          <a:custGeom>
            <a:avLst/>
            <a:gdLst/>
            <a:ahLst/>
            <a:cxnLst/>
            <a:rect l="l" t="t" r="r" b="b"/>
            <a:pathLst>
              <a:path w="5326462" h="5250743">
                <a:moveTo>
                  <a:pt x="2576092" y="0"/>
                </a:moveTo>
                <a:cubicBezTo>
                  <a:pt x="2650583" y="0"/>
                  <a:pt x="2726041" y="967"/>
                  <a:pt x="2803435" y="967"/>
                </a:cubicBezTo>
                <a:cubicBezTo>
                  <a:pt x="3020137" y="967"/>
                  <a:pt x="3205881" y="967"/>
                  <a:pt x="3329710" y="47407"/>
                </a:cubicBezTo>
                <a:cubicBezTo>
                  <a:pt x="3732156" y="124807"/>
                  <a:pt x="4088166" y="387966"/>
                  <a:pt x="4304868" y="573726"/>
                </a:cubicBezTo>
                <a:cubicBezTo>
                  <a:pt x="4537048" y="744005"/>
                  <a:pt x="4893058" y="1069084"/>
                  <a:pt x="5109760" y="1471563"/>
                </a:cubicBezTo>
                <a:cubicBezTo>
                  <a:pt x="5202632" y="2090761"/>
                  <a:pt x="5326462" y="2477760"/>
                  <a:pt x="5326462" y="2694480"/>
                </a:cubicBezTo>
                <a:cubicBezTo>
                  <a:pt x="5326462" y="3267238"/>
                  <a:pt x="5249068" y="3329158"/>
                  <a:pt x="5249068" y="3329158"/>
                </a:cubicBezTo>
                <a:cubicBezTo>
                  <a:pt x="5109760" y="3824516"/>
                  <a:pt x="4784708" y="4288915"/>
                  <a:pt x="4506091" y="4613994"/>
                </a:cubicBezTo>
                <a:cubicBezTo>
                  <a:pt x="4242954" y="4877153"/>
                  <a:pt x="3825029" y="5016473"/>
                  <a:pt x="3329710" y="5233192"/>
                </a:cubicBezTo>
                <a:cubicBezTo>
                  <a:pt x="3020137" y="5233192"/>
                  <a:pt x="2199766" y="5310592"/>
                  <a:pt x="1704448" y="5140313"/>
                </a:cubicBezTo>
                <a:cubicBezTo>
                  <a:pt x="1224608" y="4908113"/>
                  <a:pt x="1069821" y="4861674"/>
                  <a:pt x="667375" y="4505635"/>
                </a:cubicBezTo>
                <a:cubicBezTo>
                  <a:pt x="311365" y="4103156"/>
                  <a:pt x="48228" y="3329158"/>
                  <a:pt x="17270" y="2880239"/>
                </a:cubicBezTo>
                <a:cubicBezTo>
                  <a:pt x="-29166" y="2617080"/>
                  <a:pt x="32749" y="2183641"/>
                  <a:pt x="32749" y="2090761"/>
                </a:cubicBezTo>
                <a:cubicBezTo>
                  <a:pt x="32749" y="1610883"/>
                  <a:pt x="342323" y="1254844"/>
                  <a:pt x="605461" y="929765"/>
                </a:cubicBezTo>
                <a:cubicBezTo>
                  <a:pt x="884077" y="620166"/>
                  <a:pt x="1147215" y="341526"/>
                  <a:pt x="1549661" y="248646"/>
                </a:cubicBezTo>
                <a:cubicBezTo>
                  <a:pt x="1905671" y="78367"/>
                  <a:pt x="1905671" y="78367"/>
                  <a:pt x="1905671" y="78367"/>
                </a:cubicBezTo>
                <a:cubicBezTo>
                  <a:pt x="2137851" y="8707"/>
                  <a:pt x="2352618" y="0"/>
                  <a:pt x="2576092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D9EE878-8329-4F4B-8ADC-9BB75DEBB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DF3FB8-BCC2-430C-A8A9-00577168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8D724D7F-C49C-4010-ADAF-9C5CD18D4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28406" cy="6858000"/>
          </a:xfrm>
          <a:custGeom>
            <a:avLst/>
            <a:gdLst>
              <a:gd name="connsiteX0" fmla="*/ 0 w 7928406"/>
              <a:gd name="connsiteY0" fmla="*/ 0 h 6858000"/>
              <a:gd name="connsiteX1" fmla="*/ 7127397 w 7928406"/>
              <a:gd name="connsiteY1" fmla="*/ 0 h 6858000"/>
              <a:gd name="connsiteX2" fmla="*/ 7302120 w 7928406"/>
              <a:gd name="connsiteY2" fmla="*/ 279455 h 6858000"/>
              <a:gd name="connsiteX3" fmla="*/ 7928406 w 7928406"/>
              <a:gd name="connsiteY3" fmla="*/ 3061922 h 6858000"/>
              <a:gd name="connsiteX4" fmla="*/ 7746627 w 7928406"/>
              <a:gd name="connsiteY4" fmla="*/ 4515619 h 6858000"/>
              <a:gd name="connsiteX5" fmla="*/ 7201289 w 7928406"/>
              <a:gd name="connsiteY5" fmla="*/ 5969316 h 6858000"/>
              <a:gd name="connsiteX6" fmla="*/ 6608022 w 7928406"/>
              <a:gd name="connsiteY6" fmla="*/ 6777438 h 6858000"/>
              <a:gd name="connsiteX7" fmla="*/ 6529065 w 7928406"/>
              <a:gd name="connsiteY7" fmla="*/ 6858000 h 6858000"/>
              <a:gd name="connsiteX8" fmla="*/ 0 w 7928406"/>
              <a:gd name="connsiteY8" fmla="*/ 6858000 h 6858000"/>
              <a:gd name="connsiteX9" fmla="*/ 0 w 7928406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28406" h="6858000">
                <a:moveTo>
                  <a:pt x="0" y="0"/>
                </a:moveTo>
                <a:lnTo>
                  <a:pt x="7127397" y="0"/>
                </a:lnTo>
                <a:lnTo>
                  <a:pt x="7302120" y="279455"/>
                </a:lnTo>
                <a:cubicBezTo>
                  <a:pt x="7719644" y="1021447"/>
                  <a:pt x="7928406" y="1948936"/>
                  <a:pt x="7928406" y="3061922"/>
                </a:cubicBezTo>
                <a:cubicBezTo>
                  <a:pt x="7928406" y="3516203"/>
                  <a:pt x="7867813" y="3970483"/>
                  <a:pt x="7746627" y="4515619"/>
                </a:cubicBezTo>
                <a:cubicBezTo>
                  <a:pt x="7595144" y="5030470"/>
                  <a:pt x="7443661" y="5515036"/>
                  <a:pt x="7201289" y="5969316"/>
                </a:cubicBezTo>
                <a:cubicBezTo>
                  <a:pt x="7019510" y="6275955"/>
                  <a:pt x="6820689" y="6544265"/>
                  <a:pt x="6608022" y="6777438"/>
                </a:cubicBezTo>
                <a:lnTo>
                  <a:pt x="652906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E5370-F71C-82A2-59F5-ECF5B015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5015638" cy="300598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algn="ctr"/>
            <a:r>
              <a:rPr lang="en-US" spc="-100"/>
              <a:t>Anything for the good of the order?</a:t>
            </a:r>
          </a:p>
        </p:txBody>
      </p:sp>
      <p:pic>
        <p:nvPicPr>
          <p:cNvPr id="5" name="Picture 4" descr="A person with a white head wrap&#10;&#10;AI-generated content may be incorrect.">
            <a:extLst>
              <a:ext uri="{FF2B5EF4-FFF2-40B4-BE49-F238E27FC236}">
                <a16:creationId xmlns:a16="http://schemas.microsoft.com/office/drawing/2014/main" id="{042BB067-C3CF-EBE7-14F0-A058AE239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1524" y="720001"/>
            <a:ext cx="1900812" cy="2524669"/>
          </a:xfrm>
          <a:custGeom>
            <a:avLst/>
            <a:gdLst/>
            <a:ahLst/>
            <a:cxnLst/>
            <a:rect l="l" t="t" r="r" b="b"/>
            <a:pathLst>
              <a:path w="5014800" h="2524669">
                <a:moveTo>
                  <a:pt x="0" y="0"/>
                </a:moveTo>
                <a:lnTo>
                  <a:pt x="5014800" y="0"/>
                </a:lnTo>
                <a:lnTo>
                  <a:pt x="5014800" y="2524669"/>
                </a:lnTo>
                <a:lnTo>
                  <a:pt x="0" y="2524669"/>
                </a:lnTo>
                <a:close/>
              </a:path>
            </a:pathLst>
          </a:custGeom>
        </p:spPr>
      </p:pic>
      <p:pic>
        <p:nvPicPr>
          <p:cNvPr id="4" name="Picture 3" descr="Confused GIFs | Tenor">
            <a:extLst>
              <a:ext uri="{FF2B5EF4-FFF2-40B4-BE49-F238E27FC236}">
                <a16:creationId xmlns:a16="http://schemas.microsoft.com/office/drawing/2014/main" id="{DDA56E63-2313-55F2-99A9-0524CB267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4781" y="3604669"/>
            <a:ext cx="2834298" cy="2524669"/>
          </a:xfrm>
          <a:custGeom>
            <a:avLst/>
            <a:gdLst/>
            <a:ahLst/>
            <a:cxnLst/>
            <a:rect l="l" t="t" r="r" b="b"/>
            <a:pathLst>
              <a:path w="5014800" h="2524669">
                <a:moveTo>
                  <a:pt x="0" y="0"/>
                </a:moveTo>
                <a:lnTo>
                  <a:pt x="5014800" y="0"/>
                </a:lnTo>
                <a:lnTo>
                  <a:pt x="5014800" y="2524669"/>
                </a:lnTo>
                <a:lnTo>
                  <a:pt x="0" y="252466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7336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8119F7-B84E-4EBF-919F-A9B0F6D92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A17479-17CB-402A-8689-750C6F385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663D6C-D421-EE38-3983-9C43D96B8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5510138"/>
          </a:xfrm>
        </p:spPr>
        <p:txBody>
          <a:bodyPr>
            <a:normAutofit/>
          </a:bodyPr>
          <a:lstStyle/>
          <a:p>
            <a:r>
              <a:rPr lang="en-US"/>
              <a:t>Agenda</a:t>
            </a: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534AA72-89BF-4BB0-B339-DEB9FC7F1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2978" y="0"/>
            <a:ext cx="7809022" cy="6858000"/>
          </a:xfrm>
          <a:custGeom>
            <a:avLst/>
            <a:gdLst>
              <a:gd name="connsiteX0" fmla="*/ 27229 w 7809022"/>
              <a:gd name="connsiteY0" fmla="*/ 0 h 6858000"/>
              <a:gd name="connsiteX1" fmla="*/ 7809022 w 7809022"/>
              <a:gd name="connsiteY1" fmla="*/ 0 h 6858000"/>
              <a:gd name="connsiteX2" fmla="*/ 7809022 w 7809022"/>
              <a:gd name="connsiteY2" fmla="*/ 6858000 h 6858000"/>
              <a:gd name="connsiteX3" fmla="*/ 41303 w 7809022"/>
              <a:gd name="connsiteY3" fmla="*/ 6858000 h 6858000"/>
              <a:gd name="connsiteX4" fmla="*/ 41303 w 7809022"/>
              <a:gd name="connsiteY4" fmla="*/ 6822879 h 6858000"/>
              <a:gd name="connsiteX5" fmla="*/ 41303 w 7809022"/>
              <a:gd name="connsiteY5" fmla="*/ 6667752 h 6858000"/>
              <a:gd name="connsiteX6" fmla="*/ 0 w 7809022"/>
              <a:gd name="connsiteY6" fmla="*/ 3813425 h 6858000"/>
              <a:gd name="connsiteX7" fmla="*/ 41303 w 7809022"/>
              <a:gd name="connsiteY7" fmla="*/ 2572413 h 6858000"/>
              <a:gd name="connsiteX8" fmla="*/ 41303 w 7809022"/>
              <a:gd name="connsiteY8" fmla="*/ 1496869 h 6858000"/>
              <a:gd name="connsiteX9" fmla="*/ 41303 w 7809022"/>
              <a:gd name="connsiteY9" fmla="*/ 1083199 h 6858000"/>
              <a:gd name="connsiteX10" fmla="*/ 0 w 7809022"/>
              <a:gd name="connsiteY10" fmla="*/ 545427 h 6858000"/>
              <a:gd name="connsiteX11" fmla="*/ 22153 w 7809022"/>
              <a:gd name="connsiteY11" fmla="*/ 101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09022" h="6858000">
                <a:moveTo>
                  <a:pt x="27229" y="0"/>
                </a:moveTo>
                <a:lnTo>
                  <a:pt x="7809022" y="0"/>
                </a:lnTo>
                <a:lnTo>
                  <a:pt x="7809022" y="6858000"/>
                </a:lnTo>
                <a:lnTo>
                  <a:pt x="41303" y="6858000"/>
                </a:lnTo>
                <a:lnTo>
                  <a:pt x="41303" y="6822879"/>
                </a:lnTo>
                <a:cubicBezTo>
                  <a:pt x="41303" y="6760828"/>
                  <a:pt x="41303" y="6709119"/>
                  <a:pt x="41303" y="6667752"/>
                </a:cubicBezTo>
                <a:cubicBezTo>
                  <a:pt x="41303" y="6667752"/>
                  <a:pt x="41303" y="6667752"/>
                  <a:pt x="0" y="3813425"/>
                </a:cubicBezTo>
                <a:cubicBezTo>
                  <a:pt x="0" y="3813425"/>
                  <a:pt x="0" y="3813425"/>
                  <a:pt x="41303" y="2572413"/>
                </a:cubicBezTo>
                <a:cubicBezTo>
                  <a:pt x="41303" y="2572413"/>
                  <a:pt x="41303" y="2572413"/>
                  <a:pt x="41303" y="1496869"/>
                </a:cubicBezTo>
                <a:cubicBezTo>
                  <a:pt x="41303" y="1455502"/>
                  <a:pt x="41303" y="1290034"/>
                  <a:pt x="41303" y="1083199"/>
                </a:cubicBezTo>
                <a:cubicBezTo>
                  <a:pt x="41303" y="876364"/>
                  <a:pt x="0" y="710895"/>
                  <a:pt x="0" y="545427"/>
                </a:cubicBezTo>
                <a:cubicBezTo>
                  <a:pt x="0" y="545427"/>
                  <a:pt x="0" y="545427"/>
                  <a:pt x="22153" y="101661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DA6569-18F6-029C-48CA-C277B8E00E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34517"/>
              </p:ext>
            </p:extLst>
          </p:nvPr>
        </p:nvGraphicFramePr>
        <p:xfrm>
          <a:off x="5260361" y="728664"/>
          <a:ext cx="6188689" cy="5409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45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303CBB-4507-7A3A-0993-96781C89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12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Activity: Rose, Thorn, Bud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5E6F9-C425-1EEA-73F8-3CF6FB439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026" y="2541600"/>
            <a:ext cx="4991962" cy="3216273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US"/>
              <a:t>How it works: Each person shares: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/>
              <a:t>Rose = something positive that happened recently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/>
              <a:t>Thorn = A challenge you're facing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/>
              <a:t>Bud = Something you're looking forward to</a:t>
            </a:r>
          </a:p>
        </p:txBody>
      </p:sp>
    </p:spTree>
    <p:extLst>
      <p:ext uri="{BB962C8B-B14F-4D97-AF65-F5344CB8AC3E}">
        <p14:creationId xmlns:p14="http://schemas.microsoft.com/office/powerpoint/2010/main" val="216224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F2C82-43CC-C4B8-475A-60BB9301B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12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Updates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2D76DBC-7528-CF18-C5FD-547DFF3BD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026" y="2541600"/>
            <a:ext cx="6431295" cy="321627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Student Government</a:t>
            </a:r>
          </a:p>
          <a:p>
            <a:r>
              <a:rPr lang="en-US"/>
              <a:t>Community Education – Jocy</a:t>
            </a: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/>
              <a:t>Movies, Music, and More (Residence Life Libraries)</a:t>
            </a: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/>
              <a:t>Residence Life Advisory Council (RLAC)</a:t>
            </a:r>
            <a:endParaRPr lang="en-US">
              <a:solidFill>
                <a:srgbClr val="FFFFFF">
                  <a:alpha val="58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42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2EDB0-F954-0A64-B512-19E01C345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D23B3-8DC9-2F65-5B2B-588DF7325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09421"/>
            <a:ext cx="10728325" cy="427370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Event Planning Committee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Leads the planning for center events (everyone is still expected to go), advertising, media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Bulletin Board Committee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Creates a center BB for each month based on an educational topic that other RAs can use, keeps track of inventory for Resource Room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Leadership and Development Committee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Awards (Team Member, Bulletin Board, Duty Pic of the month, etc.), Superlatives, Shout-outs, Of the Months (OTMs), plans leadership sessions for meetings</a:t>
            </a:r>
          </a:p>
          <a:p>
            <a:pPr marL="0" indent="0">
              <a:buNone/>
            </a:pP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pPr marL="0" indent="0">
              <a:buNone/>
            </a:pP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pPr lvl="1">
              <a:buFont typeface="Courier New" panose="03070A02030502020204" pitchFamily="66" charset="0"/>
              <a:buChar char="o"/>
            </a:pPr>
            <a:endParaRPr lang="en-US">
              <a:solidFill>
                <a:srgbClr val="FFFFFF">
                  <a:alpha val="58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32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EBB8-7936-6D6E-6E65-52A1EE70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 Connect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28379-585E-15F7-EA04-32205B54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13340"/>
            <a:ext cx="10728325" cy="4055635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Objective: Staff compete to have the most meaningful interactions with residents during the challenge period.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Rules: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Ends January 28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How to Earn Points:</a:t>
            </a:r>
          </a:p>
          <a:p>
            <a:pPr lvl="2">
              <a:buFont typeface="Wingdings" panose="03070A02030502020204" pitchFamily="66" charset="0"/>
              <a:buChar char="§"/>
            </a:pPr>
            <a:r>
              <a:rPr lang="en-US">
                <a:solidFill>
                  <a:srgbClr val="FFFFFF">
                    <a:alpha val="58000"/>
                  </a:srgbClr>
                </a:solidFill>
                <a:ea typeface="+mn-lt"/>
                <a:cs typeface="+mn-lt"/>
              </a:rPr>
              <a:t>Quick Chat: Say hello and learn one new fact about a resident (1 point).</a:t>
            </a: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pPr lvl="2"/>
            <a:r>
              <a:rPr lang="en-US">
                <a:solidFill>
                  <a:srgbClr val="FFFFFF">
                    <a:alpha val="58000"/>
                  </a:srgbClr>
                </a:solidFill>
                <a:ea typeface="+mn-lt"/>
                <a:cs typeface="+mn-lt"/>
              </a:rPr>
              <a:t>Meaningful Conversation: Spend at least 5 minutes talking about classes, hobbies, or life updates (3 points).</a:t>
            </a:r>
            <a:endParaRPr lang="en-US"/>
          </a:p>
          <a:p>
            <a:pPr lvl="2"/>
            <a:r>
              <a:rPr lang="en-US">
                <a:solidFill>
                  <a:srgbClr val="FFFFFF">
                    <a:alpha val="58000"/>
                  </a:srgbClr>
                </a:solidFill>
                <a:ea typeface="+mn-lt"/>
                <a:cs typeface="+mn-lt"/>
              </a:rPr>
              <a:t>Event Attendance: Resident attends an RA-hosted event (5 points per resident).</a:t>
            </a:r>
            <a:endParaRPr lang="en-US"/>
          </a:p>
          <a:p>
            <a:pPr lvl="2">
              <a:buFont typeface="Wingdings" panose="03070A02030502020204" pitchFamily="66" charset="0"/>
              <a:buChar char="§"/>
            </a:pPr>
            <a:r>
              <a:rPr lang="en-US">
                <a:solidFill>
                  <a:srgbClr val="FFFFFF">
                    <a:alpha val="58000"/>
                  </a:srgbClr>
                </a:solidFill>
                <a:ea typeface="+mn-lt"/>
                <a:cs typeface="+mn-lt"/>
              </a:rPr>
              <a:t>Creative Interaction: Do something unique (e.g., play a game, help with a task) (bonus 2 points).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3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B572F-F8DD-1B0E-A5E9-FB5C00377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 Connect Challenge, Cont'd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C7DBB-44CF-737C-5E1A-ADE8A73C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Log Interactions in Excel Doc in Teams</a:t>
            </a: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Interactions must be genuine </a:t>
            </a:r>
            <a:r>
              <a:rPr lang="en-US" dirty="0">
                <a:solidFill>
                  <a:srgbClr val="FFFFFF">
                    <a:alpha val="58000"/>
                  </a:srgbClr>
                </a:solidFill>
                <a:ea typeface="+mn-lt"/>
                <a:cs typeface="+mn-lt"/>
              </a:rPr>
              <a:t>(no repeating the same resident for points unless it’s a different type of interaction)</a:t>
            </a: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Prizes: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Top RA: Dinner of your choice paid for my Michael or give a primary duty shift to Michael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Runner-Up: Michael will do one of your bulletin boards</a:t>
            </a:r>
          </a:p>
        </p:txBody>
      </p:sp>
    </p:spTree>
    <p:extLst>
      <p:ext uri="{BB962C8B-B14F-4D97-AF65-F5344CB8AC3E}">
        <p14:creationId xmlns:p14="http://schemas.microsoft.com/office/powerpoint/2010/main" val="259196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2836-9095-4D3C-85DB-A013CBD51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2B8916-626C-4C83-B808-82B7DF02C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14DAEE6D-D7E7-4E31-9E45-96B6E2F6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896809 h 6858000"/>
              <a:gd name="connsiteX3" fmla="*/ 12035397 w 12192000"/>
              <a:gd name="connsiteY3" fmla="*/ 5061653 h 6858000"/>
              <a:gd name="connsiteX4" fmla="*/ 9984875 w 12192000"/>
              <a:gd name="connsiteY4" fmla="*/ 6788992 h 6858000"/>
              <a:gd name="connsiteX5" fmla="*/ 9851219 w 12192000"/>
              <a:gd name="connsiteY5" fmla="*/ 6858000 h 6858000"/>
              <a:gd name="connsiteX6" fmla="*/ 3573504 w 12192000"/>
              <a:gd name="connsiteY6" fmla="*/ 6858000 h 6858000"/>
              <a:gd name="connsiteX7" fmla="*/ 3556746 w 12192000"/>
              <a:gd name="connsiteY7" fmla="*/ 6850756 h 6858000"/>
              <a:gd name="connsiteX8" fmla="*/ 3261231 w 12192000"/>
              <a:gd name="connsiteY8" fmla="*/ 6719645 h 6858000"/>
              <a:gd name="connsiteX9" fmla="*/ 956496 w 12192000"/>
              <a:gd name="connsiteY9" fmla="*/ 4131559 h 6858000"/>
              <a:gd name="connsiteX10" fmla="*/ 26515 w 12192000"/>
              <a:gd name="connsiteY10" fmla="*/ 2316866 h 6858000"/>
              <a:gd name="connsiteX11" fmla="*/ 0 w 12192000"/>
              <a:gd name="connsiteY11" fmla="*/ 2231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4896809"/>
                </a:lnTo>
                <a:lnTo>
                  <a:pt x="12035397" y="5061653"/>
                </a:lnTo>
                <a:cubicBezTo>
                  <a:pt x="11302532" y="5870430"/>
                  <a:pt x="10648639" y="6426464"/>
                  <a:pt x="9984875" y="6788992"/>
                </a:cubicBezTo>
                <a:lnTo>
                  <a:pt x="9851219" y="6858000"/>
                </a:lnTo>
                <a:lnTo>
                  <a:pt x="3573504" y="6858000"/>
                </a:lnTo>
                <a:lnTo>
                  <a:pt x="3556746" y="6850756"/>
                </a:lnTo>
                <a:cubicBezTo>
                  <a:pt x="3450765" y="6804314"/>
                  <a:pt x="3352207" y="6760084"/>
                  <a:pt x="3261231" y="6719645"/>
                </a:cubicBezTo>
                <a:cubicBezTo>
                  <a:pt x="2573854" y="6234379"/>
                  <a:pt x="1765175" y="5425602"/>
                  <a:pt x="956496" y="4131559"/>
                </a:cubicBezTo>
                <a:cubicBezTo>
                  <a:pt x="552156" y="3565416"/>
                  <a:pt x="238793" y="2958833"/>
                  <a:pt x="26515" y="2316866"/>
                </a:cubicBezTo>
                <a:lnTo>
                  <a:pt x="0" y="223100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5CCFD-9811-EBE3-63FB-53BB3A49D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1"/>
            <a:ext cx="3095626" cy="3238964"/>
          </a:xfrm>
        </p:spPr>
        <p:txBody>
          <a:bodyPr>
            <a:normAutofit/>
          </a:bodyPr>
          <a:lstStyle/>
          <a:p>
            <a:r>
              <a:rPr lang="en-US"/>
              <a:t>Housekeeping Items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5D976E54-F014-4833-9EB7-2588113E1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607106" y="4045531"/>
            <a:ext cx="2158648" cy="2020521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D63D-8DFD-5856-2660-61AA7B6E3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8188" y="619223"/>
            <a:ext cx="6900137" cy="5897373"/>
          </a:xfrm>
        </p:spPr>
        <p:txBody>
          <a:bodyPr vert="horz" lIns="0" tIns="0" rIns="0" bIns="0" rtlCol="0" anchor="t">
            <a:normAutofit fontScale="85000" lnSpcReduction="10000"/>
          </a:bodyPr>
          <a:lstStyle/>
          <a:p>
            <a:r>
              <a:rPr lang="en-US" dirty="0"/>
              <a:t>Encourage your new residents to do roommate agreements!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 dirty="0"/>
              <a:t>Checking Cedar during duty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Potential staff member vacancy and </a:t>
            </a:r>
            <a:endParaRPr lang="en-US" dirty="0"/>
          </a:p>
          <a:p>
            <a:r>
              <a:rPr lang="en-US" dirty="0"/>
              <a:t>Bulletin Board submission pictures will go into the Bulletin Board channel in the staff Teams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 dirty="0"/>
              <a:t>Talk with your returning peers and let Michael know roommate/building preferences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/>
              <a:t>Simone-</a:t>
            </a:r>
            <a:r>
              <a:rPr lang="en-US" dirty="0" err="1"/>
              <a:t>Mone't</a:t>
            </a:r>
            <a:r>
              <a:rPr lang="en-US" dirty="0"/>
              <a:t>, Taryn, Lamond, Natalie, Olivia, Marie, Deborah, Kevin, Ellie, Khushi, Olu, Quinlan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pPr lvl="2">
              <a:buFont typeface="Wingdings" panose="03070A02030502020204" pitchFamily="66" charset="0"/>
              <a:buChar char="§"/>
            </a:pPr>
            <a:r>
              <a:rPr lang="en-US" dirty="0"/>
              <a:t>Honors Community?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pPr lvl="2">
              <a:buFont typeface="Wingdings" panose="03070A02030502020204" pitchFamily="66" charset="0"/>
              <a:buChar char="§"/>
            </a:pPr>
            <a:r>
              <a:rPr lang="en-US" dirty="0"/>
              <a:t>Moving to a modified structure</a:t>
            </a:r>
            <a:endParaRPr lang="en-US" dirty="0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Thoughts on training?</a:t>
            </a: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MLK DAY (1/19):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Center Desk is open by Lynda and I are OOO. Duty will be needed during the day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Extra set of rounds for 1/19 after game</a:t>
            </a:r>
          </a:p>
          <a:p>
            <a:pPr marL="0" indent="0">
              <a:buNone/>
            </a:pP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endParaRPr lang="en-US">
              <a:solidFill>
                <a:srgbClr val="FFFFFF">
                  <a:alpha val="58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061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A514-16FB-86CA-0162-59849A283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D27A5-4A20-4A59-842C-53B7B5893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Next </a:t>
            </a:r>
            <a:r>
              <a:rPr lang="en-US" dirty="0" err="1">
                <a:solidFill>
                  <a:srgbClr val="FFFFFF">
                    <a:alpha val="58000"/>
                  </a:srgbClr>
                </a:solidFill>
              </a:rPr>
              <a:t>timelog</a:t>
            </a: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 due: </a:t>
            </a:r>
            <a:r>
              <a:rPr lang="en-US" b="1" dirty="0">
                <a:solidFill>
                  <a:srgbClr val="FFFFFF">
                    <a:alpha val="58000"/>
                  </a:srgbClr>
                </a:solidFill>
              </a:rPr>
              <a:t>THIS SUNDAY, 1/18/2026</a:t>
            </a: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Next bulletin board due: </a:t>
            </a:r>
            <a:r>
              <a:rPr lang="en-US" b="1" dirty="0">
                <a:solidFill>
                  <a:srgbClr val="FFFFFF">
                    <a:alpha val="58000"/>
                  </a:srgbClr>
                </a:solidFill>
              </a:rPr>
              <a:t>MONDAY, 2/2/2026</a:t>
            </a:r>
          </a:p>
          <a:p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Next Events: </a:t>
            </a:r>
          </a:p>
          <a:p>
            <a:pPr lvl="1">
              <a:buFont typeface="Courier New" panose="03070A02030502020204" pitchFamily="66" charset="0"/>
              <a:buChar char="o"/>
            </a:pPr>
            <a:r>
              <a:rPr lang="en-US" dirty="0">
                <a:solidFill>
                  <a:srgbClr val="FFFFFF">
                    <a:alpha val="58000"/>
                  </a:srgbClr>
                </a:solidFill>
              </a:rPr>
              <a:t>Jocy's MLK Event, </a:t>
            </a:r>
            <a:r>
              <a:rPr lang="en-US" b="1" dirty="0">
                <a:solidFill>
                  <a:srgbClr val="FFFFFF">
                    <a:alpha val="58000"/>
                  </a:srgbClr>
                </a:solidFill>
              </a:rPr>
              <a:t>THIS FRIDAY, 1/19</a:t>
            </a:r>
          </a:p>
        </p:txBody>
      </p:sp>
    </p:spTree>
    <p:extLst>
      <p:ext uri="{BB962C8B-B14F-4D97-AF65-F5344CB8AC3E}">
        <p14:creationId xmlns:p14="http://schemas.microsoft.com/office/powerpoint/2010/main" val="937180199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76C0703F1B144391A912F961629F30" ma:contentTypeVersion="12" ma:contentTypeDescription="Create a new document." ma:contentTypeScope="" ma:versionID="4ef5c56790ebbe0f8484028788b316b0">
  <xsd:schema xmlns:xsd="http://www.w3.org/2001/XMLSchema" xmlns:xs="http://www.w3.org/2001/XMLSchema" xmlns:p="http://schemas.microsoft.com/office/2006/metadata/properties" xmlns:ns2="424da365-c9cb-4ed0-8650-e1351fa7e9fe" xmlns:ns3="4759746d-0d4f-4880-9fd9-977145edff02" targetNamespace="http://schemas.microsoft.com/office/2006/metadata/properties" ma:root="true" ma:fieldsID="f6fae15265999d247d52d8e546bb2fb8" ns2:_="" ns3:_="">
    <xsd:import namespace="424da365-c9cb-4ed0-8650-e1351fa7e9fe"/>
    <xsd:import namespace="4759746d-0d4f-4880-9fd9-977145edff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da365-c9cb-4ed0-8650-e1351fa7e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eec0a79-46cb-4568-9b1b-2d720bd320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9746d-0d4f-4880-9fd9-977145edff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4da365-c9cb-4ed0-8650-e1351fa7e9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D301E0F-3CF8-4CA2-B272-71EFF0D3E9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58452F-9586-4CEF-9405-F46EB7D9BF3E}">
  <ds:schemaRefs>
    <ds:schemaRef ds:uri="424da365-c9cb-4ed0-8650-e1351fa7e9fe"/>
    <ds:schemaRef ds:uri="4759746d-0d4f-4880-9fd9-977145edff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52E0CB-38A7-488B-823D-F4DC5B8BC669}">
  <ds:schemaRefs>
    <ds:schemaRef ds:uri="424da365-c9cb-4ed0-8650-e1351fa7e9f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BlobVTI</vt:lpstr>
      <vt:lpstr>USC Staff Meeting</vt:lpstr>
      <vt:lpstr>Agenda</vt:lpstr>
      <vt:lpstr>Activity: Rose, Thorn, Bud</vt:lpstr>
      <vt:lpstr>Updates</vt:lpstr>
      <vt:lpstr>Committees</vt:lpstr>
      <vt:lpstr>RA Connect Challenge</vt:lpstr>
      <vt:lpstr>RA Connect Challenge, Cont'd</vt:lpstr>
      <vt:lpstr>Housekeeping Items</vt:lpstr>
      <vt:lpstr>Upcoming Dates</vt:lpstr>
      <vt:lpstr>Anything for the good of the order?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45</cp:revision>
  <dcterms:created xsi:type="dcterms:W3CDTF">2026-01-13T15:39:14Z</dcterms:created>
  <dcterms:modified xsi:type="dcterms:W3CDTF">2026-03-17T17:17:07Z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0x010100BD76C0703F1B144391A912F961629F30</vt:lpwstr>
  </property>
  <property fmtid="{D5CDD505-2E9C-101B-9397-08002B2CF9AE}" pid="3" name="MediaServiceImageTags">
    <vt:lpwstr/>
  </property>
</Properties>
</file>